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67" r:id="rId4"/>
    <p:sldId id="262" r:id="rId5"/>
    <p:sldId id="263" r:id="rId6"/>
    <p:sldId id="256" r:id="rId7"/>
    <p:sldId id="264" r:id="rId8"/>
    <p:sldId id="265" r:id="rId9"/>
    <p:sldId id="257" r:id="rId10"/>
    <p:sldId id="258" r:id="rId11"/>
    <p:sldId id="259" r:id="rId12"/>
    <p:sldId id="270" r:id="rId13"/>
    <p:sldId id="268" r:id="rId14"/>
    <p:sldId id="269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>
      <p:cViewPr>
        <p:scale>
          <a:sx n="80" d="100"/>
          <a:sy n="80" d="100"/>
        </p:scale>
        <p:origin x="-97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B3C72-930E-463D-BB01-3A065A905ACE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067DD-6E47-4913-946F-35550B02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DO NOW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 smtClean="0"/>
              <a:t> In your journal section, make a list of the effects alcohol can have on a person.</a:t>
            </a:r>
          </a:p>
          <a:p>
            <a:r>
              <a:rPr lang="en-US" sz="4800" dirty="0" smtClean="0"/>
              <a:t>When completed, compare your list with the person next to you. Are they the same?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21945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EFFECTS CONTINUED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3528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*LOWERS BODY TEMP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*BLACKOUTS/MEMORY LOSS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*AGGRESSIVE BEHAVIOR</a:t>
            </a:r>
          </a:p>
          <a:p>
            <a:pPr algn="l"/>
            <a:r>
              <a:rPr lang="en-US" dirty="0" smtClean="0">
                <a:solidFill>
                  <a:srgbClr val="FF0000"/>
                </a:solidFill>
              </a:rPr>
              <a:t>*CIRRHOSIS OF THE LIVER(LONG TERM)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329565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IS ALCOHOLISM?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3581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 DISEASE IN WHICH THE DRINKER HAS AN INABILITY TO NOT KNOW WHEN TO STOP OR WHEN THEY HAVE HAD ENOUGH TO DRINK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Blood  Alcohol Concentration(BAC)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BAC- </a:t>
            </a:r>
            <a:r>
              <a:rPr lang="en-US" dirty="0" smtClean="0"/>
              <a:t>the amount of alcohol in a person’s blood.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Alcoho</a:t>
            </a:r>
            <a:r>
              <a:rPr lang="en-US" dirty="0" smtClean="0"/>
              <a:t>l- enters the bloodstream minutes after drinking it.</a:t>
            </a:r>
          </a:p>
          <a:p>
            <a:r>
              <a:rPr lang="en-US" dirty="0" smtClean="0"/>
              <a:t>The higher the BAC, the greater effect alcohol has on the body.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Factors That Affect Drinking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</a:t>
            </a:r>
          </a:p>
          <a:p>
            <a:r>
              <a:rPr lang="en-US" dirty="0" smtClean="0"/>
              <a:t>Experience</a:t>
            </a:r>
          </a:p>
          <a:p>
            <a:r>
              <a:rPr lang="en-US" dirty="0" smtClean="0"/>
              <a:t>Size</a:t>
            </a:r>
          </a:p>
          <a:p>
            <a:r>
              <a:rPr lang="en-US" dirty="0" smtClean="0"/>
              <a:t>Food</a:t>
            </a:r>
          </a:p>
          <a:p>
            <a:r>
              <a:rPr lang="en-US" dirty="0" smtClean="0"/>
              <a:t>Rate of Consumption</a:t>
            </a:r>
          </a:p>
          <a:p>
            <a:r>
              <a:rPr lang="en-US" dirty="0" smtClean="0"/>
              <a:t>Mood</a:t>
            </a:r>
          </a:p>
          <a:p>
            <a:r>
              <a:rPr lang="en-US" dirty="0" smtClean="0"/>
              <a:t>Gender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Binge Drinking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Binge drinking is defined as drinking five drinks in a row for males and four drinks in a row for females.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SUPPORT GROUPS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AA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tx1"/>
                </a:solidFill>
              </a:rPr>
              <a:t>ALCOHOLICS ANONYMOUS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ALANON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tx1"/>
                </a:solidFill>
              </a:rPr>
              <a:t>FAMILIES OF ALCOHOLICS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ALATEEN</a:t>
            </a:r>
            <a:r>
              <a:rPr lang="en-US" dirty="0" smtClean="0"/>
              <a:t>- </a:t>
            </a:r>
            <a:r>
              <a:rPr lang="en-US" dirty="0" smtClean="0">
                <a:solidFill>
                  <a:schemeClr val="tx1"/>
                </a:solidFill>
              </a:rPr>
              <a:t>CHILDREN OF ALCOHOLICS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>
                <a:solidFill>
                  <a:srgbClr val="FF0000"/>
                </a:solidFill>
              </a:rPr>
              <a:t>OBJECTIVES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4800" dirty="0" smtClean="0"/>
              <a:t>* TO LIST THE SHORT AND LONG TERM   EFFECTS OF ALCOHOL ON THE BODY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* LIST  SUPPORT GROUPS FOR ALCOHOL ADDICTION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GATEWAY DRUGS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DEFINE THE TERM: </a:t>
            </a:r>
          </a:p>
          <a:p>
            <a:r>
              <a:rPr lang="en-US" sz="5400" dirty="0" smtClean="0">
                <a:solidFill>
                  <a:srgbClr val="FF0000"/>
                </a:solidFill>
              </a:rPr>
              <a:t>GATEWAY DRUGS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GATEWAY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0000"/>
                </a:solidFill>
              </a:rPr>
              <a:t>GATEWAY DRUGS- </a:t>
            </a:r>
            <a:r>
              <a:rPr lang="en-US" sz="4400" dirty="0" smtClean="0"/>
              <a:t>drugs that could lead to other drug use.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THREE GATEWAY DRUGS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Tobacco</a:t>
            </a:r>
          </a:p>
          <a:p>
            <a:r>
              <a:rPr lang="en-US" sz="4800" dirty="0" smtClean="0"/>
              <a:t>Alcohol</a:t>
            </a:r>
          </a:p>
          <a:p>
            <a:r>
              <a:rPr lang="en-US" sz="4800" dirty="0" smtClean="0"/>
              <a:t>Marijuana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IS ALCOHOL?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23622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IT IS A DEPRESSANT DRUG THAT ENTERS THE BLOODSTREAM AND SLOWS DOWN THE NERVOUS SYSTEM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LIST REASONS WHY PEOPLE USE ALCOHOL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REASONS WHY PEOPLE USE ALCOHOL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CELEBRATE</a:t>
            </a:r>
          </a:p>
          <a:p>
            <a:r>
              <a:rPr lang="en-US" sz="3600" dirty="0" smtClean="0"/>
              <a:t>SOCIALIZE</a:t>
            </a:r>
          </a:p>
          <a:p>
            <a:r>
              <a:rPr lang="en-US" sz="3600" dirty="0" smtClean="0"/>
              <a:t>RELIGIOUS CEREMONY</a:t>
            </a:r>
          </a:p>
          <a:p>
            <a:r>
              <a:rPr lang="en-US" sz="3600" dirty="0" smtClean="0"/>
              <a:t>PEER PRESSURE</a:t>
            </a:r>
          </a:p>
          <a:p>
            <a:r>
              <a:rPr lang="en-US" sz="3600" dirty="0" smtClean="0"/>
              <a:t>TO FORGET PROBLEMS</a:t>
            </a:r>
          </a:p>
          <a:p>
            <a:r>
              <a:rPr lang="en-US" sz="3600" dirty="0" smtClean="0"/>
              <a:t>ADDICTION</a:t>
            </a:r>
          </a:p>
          <a:p>
            <a:r>
              <a:rPr lang="en-US" sz="3600" dirty="0" smtClean="0"/>
              <a:t>TASTE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EFFECTS ON THE BODY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25908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sz="3600" dirty="0" smtClean="0">
                <a:solidFill>
                  <a:srgbClr val="FF0000"/>
                </a:solidFill>
              </a:rPr>
              <a:t>DULLING SENSATION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*VOMIT</a:t>
            </a:r>
          </a:p>
          <a:p>
            <a:pPr algn="l"/>
            <a:r>
              <a:rPr lang="en-US" sz="3600" dirty="0" smtClean="0">
                <a:solidFill>
                  <a:srgbClr val="FF0000"/>
                </a:solidFill>
              </a:rPr>
              <a:t>*IMPAIRS COORDINATION &amp;   JUDGEMENT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</TotalTime>
  <Words>278</Words>
  <Application>Microsoft Office PowerPoint</Application>
  <PresentationFormat>On-screen Show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DO NOW</vt:lpstr>
      <vt:lpstr>OBJECTIVES </vt:lpstr>
      <vt:lpstr>GATEWAY DRUGS</vt:lpstr>
      <vt:lpstr>GATEWAY DRUGS</vt:lpstr>
      <vt:lpstr>THREE GATEWAY DRUGS</vt:lpstr>
      <vt:lpstr>WHAT IS ALCOHOL?</vt:lpstr>
      <vt:lpstr>Slide 7</vt:lpstr>
      <vt:lpstr>REASONS WHY PEOPLE USE ALCOHOL </vt:lpstr>
      <vt:lpstr>EFFECTS ON THE BODY</vt:lpstr>
      <vt:lpstr> EFFECTS CONTINUED</vt:lpstr>
      <vt:lpstr>WHAT IS ALCOHOLISM?</vt:lpstr>
      <vt:lpstr>Blood  Alcohol Concentration(BAC)</vt:lpstr>
      <vt:lpstr>Factors That Affect Drinking</vt:lpstr>
      <vt:lpstr>Binge Drinking</vt:lpstr>
      <vt:lpstr>SUPPORT GROUPS</vt:lpstr>
    </vt:vector>
  </TitlesOfParts>
  <Company>Jackson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ALCOHOL?</dc:title>
  <dc:creator>Jackson BOE</dc:creator>
  <cp:lastModifiedBy>j</cp:lastModifiedBy>
  <cp:revision>30</cp:revision>
  <dcterms:created xsi:type="dcterms:W3CDTF">2013-01-27T21:29:32Z</dcterms:created>
  <dcterms:modified xsi:type="dcterms:W3CDTF">2016-01-15T18:21:08Z</dcterms:modified>
</cp:coreProperties>
</file>